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07E2F98-FCD5-4B77-81B7-044BC9C53A8F}" type="datetimeFigureOut">
              <a:rPr lang="es-ES_tradnl" smtClean="0"/>
              <a:t>07/05/2013</a:t>
            </a:fld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B76283F-5C11-47E4-A29D-1485BDAF1600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77334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/>
              <a:t>Julio Cortázar</a:t>
            </a:r>
            <a:endParaRPr lang="es-ES_tradnl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057400"/>
            <a:ext cx="5943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-fue novelista Argentino </a:t>
            </a:r>
          </a:p>
          <a:p>
            <a:r>
              <a:rPr lang="es-ES_tradnl" sz="2400" dirty="0" smtClean="0"/>
              <a:t>-Escritor de narrativa</a:t>
            </a:r>
          </a:p>
          <a:p>
            <a:r>
              <a:rPr lang="es-ES_tradnl" sz="2400" dirty="0" smtClean="0"/>
              <a:t>-ensayista</a:t>
            </a:r>
          </a:p>
          <a:p>
            <a:r>
              <a:rPr lang="es-ES_tradnl" sz="2400" dirty="0" smtClean="0"/>
              <a:t>-influenciado por la literatura del genero surrealismo</a:t>
            </a:r>
          </a:p>
          <a:p>
            <a:r>
              <a:rPr lang="es-ES_tradnl" sz="2400" dirty="0" smtClean="0"/>
              <a:t>-se enfoca en los aspectos irracionales y subconscientes de la existencia humana </a:t>
            </a:r>
          </a:p>
          <a:p>
            <a:r>
              <a:rPr lang="es-ES_tradnl" sz="2400" dirty="0" smtClean="0"/>
              <a:t>-rompió con el concepto cronológico del tiempo en este ensayo </a:t>
            </a:r>
          </a:p>
          <a:p>
            <a:endParaRPr lang="es-ES_trad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37064"/>
            <a:ext cx="2857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4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09600"/>
            <a:ext cx="6934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-el narrador de este cuento es el protagonista</a:t>
            </a:r>
          </a:p>
          <a:p>
            <a:r>
              <a:rPr lang="es-ES_tradnl" sz="2400" dirty="0" smtClean="0"/>
              <a:t>-primera persona</a:t>
            </a:r>
          </a:p>
          <a:p>
            <a:r>
              <a:rPr lang="es-ES_tradnl" sz="2400" dirty="0" smtClean="0"/>
              <a:t>-el cuento es creíble porque usa ideas que relatan al tema</a:t>
            </a:r>
          </a:p>
          <a:p>
            <a:endParaRPr lang="es-ES_trad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2209800"/>
            <a:ext cx="2794227" cy="4126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0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380999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Empieza </a:t>
            </a:r>
          </a:p>
          <a:p>
            <a:r>
              <a:rPr lang="es-ES_tradnl" dirty="0" smtClean="0"/>
              <a:t>-un choque en su motocicleta</a:t>
            </a:r>
          </a:p>
          <a:p>
            <a:r>
              <a:rPr lang="es-ES_tradnl" dirty="0" smtClean="0"/>
              <a:t>-se despierta en ruta al hospital </a:t>
            </a:r>
          </a:p>
          <a:p>
            <a:r>
              <a:rPr lang="es-ES_tradnl" dirty="0" smtClean="0"/>
              <a:t>-entra y sale de la conciencia mental  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9050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Medio </a:t>
            </a:r>
          </a:p>
          <a:p>
            <a:r>
              <a:rPr lang="es-ES_tradnl" dirty="0" smtClean="0"/>
              <a:t>-suena de la selva y lo encuentra peculiar como puede oler olores distintivos como pantanos  </a:t>
            </a:r>
          </a:p>
          <a:p>
            <a:endParaRPr lang="es-ES_tradnl" dirty="0" smtClean="0"/>
          </a:p>
          <a:p>
            <a:r>
              <a:rPr lang="es-ES_tradnl" dirty="0" smtClean="0"/>
              <a:t>-el recuerda cuando un hombre en una bata blanca lo aproxime con un cuchillo brillante en la cama del hospital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3886200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Final </a:t>
            </a:r>
          </a:p>
          <a:p>
            <a:r>
              <a:rPr lang="es-ES_tradnl" dirty="0" smtClean="0"/>
              <a:t>-no tiene la habilidad de mantenerse consiente en lo que percibe como el hospital </a:t>
            </a:r>
          </a:p>
          <a:p>
            <a:r>
              <a:rPr lang="es-ES_tradnl" dirty="0" smtClean="0"/>
              <a:t>-a este punto se da cuenta de que en realidad esta en un altar sacrificial azteca y se da cuenta que su sueno es su realidad. </a:t>
            </a:r>
          </a:p>
          <a:p>
            <a:r>
              <a:rPr lang="es-ES_tradnl" dirty="0" smtClean="0"/>
              <a:t>-al morirse en el hospital se da cuenta que el altar de sacrificio es lo que realmente estaba ocurriendo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44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8382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Carácter principal </a:t>
            </a:r>
          </a:p>
          <a:p>
            <a:r>
              <a:rPr lang="es-ES_tradnl" sz="2400" dirty="0" smtClean="0"/>
              <a:t>-el protagonista sin nombre</a:t>
            </a:r>
          </a:p>
          <a:p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78853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Caracteres secundarios</a:t>
            </a:r>
          </a:p>
          <a:p>
            <a:r>
              <a:rPr lang="es-ES_tradnl" sz="2400" dirty="0" smtClean="0"/>
              <a:t>-los aztecas</a:t>
            </a:r>
          </a:p>
          <a:p>
            <a:r>
              <a:rPr lang="es-ES_tradnl" sz="2400" dirty="0" smtClean="0"/>
              <a:t>	-ellos que cazan el protagonista en la selva tropical 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-los doctores/ enfermeras</a:t>
            </a:r>
          </a:p>
          <a:p>
            <a:r>
              <a:rPr lang="es-ES_tradnl" sz="2400" dirty="0" smtClean="0"/>
              <a:t>	-los doctores tratan de salvar la vida de el protagonista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3987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144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Época y Lugar</a:t>
            </a:r>
            <a:br>
              <a:rPr lang="es-ES_tradnl" sz="2400" dirty="0" smtClean="0"/>
            </a:br>
            <a:endParaRPr lang="es-ES_tradnl" sz="2400" dirty="0" smtClean="0"/>
          </a:p>
          <a:p>
            <a:r>
              <a:rPr lang="es-ES_tradnl" sz="2400" dirty="0" smtClean="0"/>
              <a:t>-día moderno </a:t>
            </a:r>
          </a:p>
          <a:p>
            <a:r>
              <a:rPr lang="es-ES_tradnl" sz="2400" dirty="0"/>
              <a:t>	</a:t>
            </a:r>
            <a:r>
              <a:rPr lang="es-ES_tradnl" sz="2400" dirty="0" smtClean="0"/>
              <a:t>-hospital</a:t>
            </a:r>
          </a:p>
          <a:p>
            <a:r>
              <a:rPr lang="es-ES_tradnl" sz="2400" dirty="0" smtClean="0"/>
              <a:t>	-motocicleta </a:t>
            </a:r>
            <a:endParaRPr lang="es-ES_tradn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911475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-guerra florida</a:t>
            </a:r>
          </a:p>
          <a:p>
            <a:r>
              <a:rPr lang="es-ES_tradnl" sz="2400" dirty="0"/>
              <a:t>	</a:t>
            </a:r>
            <a:r>
              <a:rPr lang="es-ES_tradnl" sz="2400" dirty="0" smtClean="0"/>
              <a:t>-aztecas</a:t>
            </a:r>
          </a:p>
          <a:p>
            <a:r>
              <a:rPr lang="es-ES_tradnl" sz="2400" dirty="0"/>
              <a:t>	</a:t>
            </a:r>
            <a:r>
              <a:rPr lang="es-ES_tradnl" sz="2400" dirty="0" smtClean="0"/>
              <a:t>-ofrenda ritual </a:t>
            </a:r>
          </a:p>
          <a:p>
            <a:r>
              <a:rPr lang="es-ES_tradnl" sz="2400" dirty="0"/>
              <a:t>	</a:t>
            </a:r>
            <a:r>
              <a:rPr lang="es-ES_tradnl" sz="2400" dirty="0" smtClean="0"/>
              <a:t>-caza del humano</a:t>
            </a:r>
            <a:endParaRPr lang="es-ES_tradn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29343" y="47244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-Ambiente espiritual </a:t>
            </a:r>
          </a:p>
          <a:p>
            <a:r>
              <a:rPr lang="es-ES_tradnl" sz="2400" dirty="0" smtClean="0"/>
              <a:t>	-confusión</a:t>
            </a:r>
          </a:p>
          <a:p>
            <a:r>
              <a:rPr lang="es-ES_tradnl" sz="2400" dirty="0"/>
              <a:t>	</a:t>
            </a:r>
            <a:r>
              <a:rPr lang="es-ES_tradnl" sz="2400" dirty="0" smtClean="0"/>
              <a:t>-terror  </a:t>
            </a:r>
          </a:p>
        </p:txBody>
      </p:sp>
    </p:spTree>
    <p:extLst>
      <p:ext uri="{BB962C8B-B14F-4D97-AF65-F5344CB8AC3E}">
        <p14:creationId xmlns:p14="http://schemas.microsoft.com/office/powerpoint/2010/main" val="225740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19200"/>
            <a:ext cx="693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-lenguaje que el autor usa para mostrar las emociones del confusión y terror</a:t>
            </a:r>
          </a:p>
          <a:p>
            <a:endParaRPr lang="es-ES_tradnl" sz="2400" dirty="0"/>
          </a:p>
          <a:p>
            <a:r>
              <a:rPr lang="es-ES_tradnl" sz="2400" dirty="0" smtClean="0"/>
              <a:t>	-”como sueno era curioso porque estaba lleno de olores.”</a:t>
            </a:r>
          </a:p>
          <a:p>
            <a:r>
              <a:rPr lang="es-ES_tradnl" sz="2400" dirty="0"/>
              <a:t>	</a:t>
            </a:r>
            <a:r>
              <a:rPr lang="es-ES_tradnl" sz="2400" dirty="0" smtClean="0"/>
              <a:t>-”pero el olor ceso, y en cambio vino una fragancia compuesta y oscura como la noche en que se movía huyendo de los aztecas”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48006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Line 55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8033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60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61</TotalTime>
  <Words>229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6</cp:revision>
  <dcterms:created xsi:type="dcterms:W3CDTF">2013-05-08T00:52:50Z</dcterms:created>
  <dcterms:modified xsi:type="dcterms:W3CDTF">2013-05-08T01:54:18Z</dcterms:modified>
</cp:coreProperties>
</file>